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低代码平台项目立项汇报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向领导汇报专用模板 · 算数科技 MiCount</a:t>
            </a:r>
          </a:p>
          <a:p>
            <a:r>
              <a:t>[请填写：公司名称] · [汇报日期]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9. 行业成功案例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制造业：[案例名] — 效率提升 X%</a:t>
            </a:r>
          </a:p>
          <a:p>
            <a:pPr>
              <a:defRPr sz="1800"/>
            </a:pPr>
            <a:r>
              <a:t>贸易/零售：[案例名] — 上线周期 X 周</a:t>
            </a:r>
          </a:p>
          <a:p>
            <a:pPr>
              <a:defRPr sz="1800"/>
            </a:pPr>
            <a:r>
              <a:t>可根据行业替换为算数科技案例库条目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10. 项目实施计划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第1-2周：需求调研与 POC</a:t>
            </a:r>
          </a:p>
          <a:p>
            <a:pPr>
              <a:defRPr sz="1800"/>
            </a:pPr>
            <a:r>
              <a:t>第3-6周：系统搭建与集成</a:t>
            </a:r>
          </a:p>
          <a:p>
            <a:pPr>
              <a:defRPr sz="1800"/>
            </a:pPr>
            <a:r>
              <a:t>第7-8周：UAT 与培训</a:t>
            </a:r>
          </a:p>
          <a:p>
            <a:pPr>
              <a:defRPr sz="1800"/>
            </a:pPr>
            <a:r>
              <a:t>第9周：正式上线与复盘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11. 风险评估与应对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需求蔓延 → 范围冻结+变更流程</a:t>
            </a:r>
          </a:p>
          <a:p>
            <a:pPr>
              <a:defRPr sz="1800"/>
            </a:pPr>
            <a:r>
              <a:t>用户采纳低 → 关键用户驻场+培训</a:t>
            </a:r>
          </a:p>
          <a:p>
            <a:pPr>
              <a:defRPr sz="1800"/>
            </a:pPr>
            <a:r>
              <a:t>集成复杂度 → 分接口里程碑验收</a:t>
            </a:r>
          </a:p>
          <a:p>
            <a:pPr>
              <a:defRPr sz="1800"/>
            </a:pPr>
            <a:r>
              <a:t>供应商风险 → 合同 SLA 与退出机制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12. 量化目标设定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审批时效缩短 ≥ 30%</a:t>
            </a:r>
          </a:p>
          <a:p>
            <a:pPr>
              <a:defRPr sz="1800"/>
            </a:pPr>
            <a:r>
              <a:t>数据准确率提升至 ≥ 98%</a:t>
            </a:r>
          </a:p>
          <a:p>
            <a:pPr>
              <a:defRPr sz="1800"/>
            </a:pPr>
            <a:r>
              <a:t>报表出具时间从 X 天 → 实时</a:t>
            </a:r>
          </a:p>
          <a:p>
            <a:pPr>
              <a:defRPr sz="1800"/>
            </a:pPr>
            <a:r>
              <a:t>用户满意度 ≥ 4.5/5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13. 项目团队组建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项目 Sponsor：[姓名/职位]</a:t>
            </a:r>
          </a:p>
          <a:p>
            <a:pPr>
              <a:defRPr sz="1800"/>
            </a:pPr>
            <a:r>
              <a:t>业务 Owner：[部门负责人]</a:t>
            </a:r>
          </a:p>
          <a:p>
            <a:pPr>
              <a:defRPr sz="1800"/>
            </a:pPr>
            <a:r>
              <a:t>IT 项目经理：[姓名]</a:t>
            </a:r>
          </a:p>
          <a:p>
            <a:pPr>
              <a:defRPr sz="1800"/>
            </a:pPr>
            <a:r>
              <a:t>实施顾问：算数科技 [顾问名]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14. 下一步行动计划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本周：完成供应商评估与预算审批</a:t>
            </a:r>
          </a:p>
          <a:p>
            <a:pPr>
              <a:defRPr sz="1800"/>
            </a:pPr>
            <a:r>
              <a:t>下周：签约并启动 POC</a:t>
            </a:r>
          </a:p>
          <a:p>
            <a:pPr>
              <a:defRPr sz="1800"/>
            </a:pPr>
            <a:r>
              <a:t>30 天内：完成试点部门上线</a:t>
            </a:r>
          </a:p>
          <a:p>
            <a:pPr>
              <a:defRPr sz="1800"/>
            </a:pPr>
            <a:r>
              <a:t>需领导决策：[预算批准/资源协调]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15. Q&amp;A 预设问答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Q：与现有 ERP 关系？A：集成而非替代</a:t>
            </a:r>
          </a:p>
          <a:p>
            <a:pPr>
              <a:defRPr sz="1800"/>
            </a:pPr>
            <a:r>
              <a:t>Q：安全合规？A：等保/权限/审计按版本说明</a:t>
            </a:r>
          </a:p>
          <a:p>
            <a:pPr>
              <a:defRPr sz="1800"/>
            </a:pPr>
            <a:r>
              <a:t>Q：为何现在做？A：竞品与成本窗口</a:t>
            </a:r>
          </a:p>
          <a:p>
            <a:pPr>
              <a:defRPr sz="1800"/>
            </a:pPr>
            <a:r>
              <a:t>Q：失败怎么办？A：POC 验收+分阶段付款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1. 项目背景与必要性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业务数字化诉求上升，传统开发周期长</a:t>
            </a:r>
          </a:p>
          <a:p>
            <a:pPr>
              <a:defRPr sz="1800"/>
            </a:pPr>
            <a:r>
              <a:t>多部门协同依赖 Excel/邮件，数据孤岛</a:t>
            </a:r>
          </a:p>
          <a:p>
            <a:pPr>
              <a:defRPr sz="1800"/>
            </a:pPr>
            <a:r>
              <a:t>立项目标：3-6 个月内上线核心流程系统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2. 当前痛点分析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审批链条长，平均周期 X 天</a:t>
            </a:r>
          </a:p>
          <a:p>
            <a:pPr>
              <a:defRPr sz="1800"/>
            </a:pPr>
            <a:r>
              <a:t>数据重复录入，错误率约 X%</a:t>
            </a:r>
          </a:p>
          <a:p>
            <a:pPr>
              <a:defRPr sz="1800"/>
            </a:pPr>
            <a:r>
              <a:t>系统割裂，报表需人工汇总</a:t>
            </a:r>
          </a:p>
          <a:p>
            <a:pPr>
              <a:defRPr sz="1800"/>
            </a:pPr>
            <a:r>
              <a:t>IT 排期紧张，需求响应慢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3. 低代码平台简介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零代码/低代码：表单+流程+报表一体化</a:t>
            </a:r>
          </a:p>
          <a:p>
            <a:pPr>
              <a:defRPr sz="1800"/>
            </a:pPr>
            <a:r>
              <a:t>业务人员可参与搭建，IT 管控权限与集成</a:t>
            </a:r>
          </a:p>
          <a:p>
            <a:pPr>
              <a:defRPr sz="1800"/>
            </a:pPr>
            <a:r>
              <a:t>典型场景：审批、CRM、进销存、项目管理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4. 解决方案概览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统一数据模型与工作流引擎</a:t>
            </a:r>
          </a:p>
          <a:p>
            <a:pPr>
              <a:defRPr sz="1800"/>
            </a:pPr>
            <a:r>
              <a:t>移动端+PC 端同步</a:t>
            </a:r>
          </a:p>
          <a:p>
            <a:pPr>
              <a:defRPr sz="1800"/>
            </a:pPr>
            <a:r>
              <a:t>与钉钉/企微/ERP 对接（按实际需求）</a:t>
            </a:r>
          </a:p>
          <a:p>
            <a:pPr>
              <a:defRPr sz="1800"/>
            </a:pPr>
            <a:r>
              <a:t>分阶段上线：POC → 试点 → 推广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5. 平台对比分析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对比维度：功能、价格、生态、实施</a:t>
            </a:r>
          </a:p>
          <a:p>
            <a:pPr>
              <a:defRPr sz="1800"/>
            </a:pPr>
            <a:r>
              <a:t>候选：简道云 / 明道云 / 宜搭 / 算数云等</a:t>
            </a:r>
          </a:p>
          <a:p>
            <a:pPr>
              <a:defRPr sz="1800"/>
            </a:pPr>
            <a:r>
              <a:t>结论：[填写推荐平台及理由]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6. 服务商选择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算数科技：16+ 平台一级渠道</a:t>
            </a:r>
          </a:p>
          <a:p>
            <a:pPr>
              <a:defRPr sz="1800"/>
            </a:pPr>
            <a:r>
              <a:t>采购折扣 15%-55%，正版合同与发票</a:t>
            </a:r>
          </a:p>
          <a:p>
            <a:pPr>
              <a:defRPr sz="1800"/>
            </a:pPr>
            <a:r>
              <a:t>选型+实施+培训+续费一站式服务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7. 投资预算明细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软件订阅：¥[X]/年（含 Y 账号）</a:t>
            </a:r>
          </a:p>
          <a:p>
            <a:pPr>
              <a:defRPr sz="1800"/>
            </a:pPr>
            <a:r>
              <a:t>实施服务：¥[X]（POC+上线）</a:t>
            </a:r>
          </a:p>
          <a:p>
            <a:pPr>
              <a:defRPr sz="1800"/>
            </a:pPr>
            <a:r>
              <a:t>培训与迁移：¥[X]</a:t>
            </a:r>
          </a:p>
          <a:p>
            <a:pPr>
              <a:defRPr sz="1800"/>
            </a:pPr>
            <a:r>
              <a:t>首年总投资：¥[X]（详见预算 Excel）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8. ROI 投资回报分析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1800"/>
            </a:pPr>
            <a:r>
              <a:t>效率提升节省人力：¥[X]/年</a:t>
            </a:r>
          </a:p>
          <a:p>
            <a:pPr>
              <a:defRPr sz="1800"/>
            </a:pPr>
            <a:r>
              <a:t>错误减少避免损失：¥[X]/年</a:t>
            </a:r>
          </a:p>
          <a:p>
            <a:pPr>
              <a:defRPr sz="1800"/>
            </a:pPr>
            <a:r>
              <a:t>ROI ≈ [X]%，回本周期 [X] 个月</a:t>
            </a:r>
          </a:p>
          <a:p>
            <a:pPr>
              <a:defRPr sz="1800"/>
            </a:pPr>
            <a:r>
              <a:t>3 年累计净收益：¥[X]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